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43" autoAdjust="0"/>
    <p:restoredTop sz="94660"/>
  </p:normalViewPr>
  <p:slideViewPr>
    <p:cSldViewPr snapToGrid="0">
      <p:cViewPr varScale="1">
        <p:scale>
          <a:sx n="97" d="100"/>
          <a:sy n="97" d="100"/>
        </p:scale>
        <p:origin x="1214" y="5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les Robbins" userId="2a2c6b74727e6a50" providerId="LiveId" clId="{28CDA1D8-01C8-437C-8DF8-9D28046F2588}"/>
    <pc:docChg chg="modSld">
      <pc:chgData name="Charles Robbins" userId="2a2c6b74727e6a50" providerId="LiveId" clId="{28CDA1D8-01C8-437C-8DF8-9D28046F2588}" dt="2023-07-12T15:14:39.475" v="3" actId="20577"/>
      <pc:docMkLst>
        <pc:docMk/>
      </pc:docMkLst>
      <pc:sldChg chg="modSp mod">
        <pc:chgData name="Charles Robbins" userId="2a2c6b74727e6a50" providerId="LiveId" clId="{28CDA1D8-01C8-437C-8DF8-9D28046F2588}" dt="2023-07-12T15:14:39.475" v="3" actId="20577"/>
        <pc:sldMkLst>
          <pc:docMk/>
          <pc:sldMk cId="3443769029" sldId="256"/>
        </pc:sldMkLst>
        <pc:spChg chg="mod">
          <ac:chgData name="Charles Robbins" userId="2a2c6b74727e6a50" providerId="LiveId" clId="{28CDA1D8-01C8-437C-8DF8-9D28046F2588}" dt="2023-07-12T15:14:39.475" v="3" actId="20577"/>
          <ac:spMkLst>
            <pc:docMk/>
            <pc:sldMk cId="3443769029" sldId="256"/>
            <ac:spMk id="263" creationId="{C56ADF42-39CE-3FA2-0B1C-7F0A7C1D2C16}"/>
          </ac:spMkLst>
        </pc:spChg>
      </pc:sldChg>
    </pc:docChg>
  </pc:docChgLst>
  <pc:docChgLst>
    <pc:chgData name="Charles Robbins" userId="2a2c6b74727e6a50" providerId="LiveId" clId="{EB5C3F3F-D3AC-4C7F-B866-5B24D1C2CF8F}"/>
    <pc:docChg chg="undo custSel modSld">
      <pc:chgData name="Charles Robbins" userId="2a2c6b74727e6a50" providerId="LiveId" clId="{EB5C3F3F-D3AC-4C7F-B866-5B24D1C2CF8F}" dt="2023-06-06T13:58:49.568" v="448" actId="20577"/>
      <pc:docMkLst>
        <pc:docMk/>
      </pc:docMkLst>
      <pc:sldChg chg="addSp delSp modSp mod">
        <pc:chgData name="Charles Robbins" userId="2a2c6b74727e6a50" providerId="LiveId" clId="{EB5C3F3F-D3AC-4C7F-B866-5B24D1C2CF8F}" dt="2023-06-06T13:58:49.568" v="448" actId="20577"/>
        <pc:sldMkLst>
          <pc:docMk/>
          <pc:sldMk cId="3443769029" sldId="256"/>
        </pc:sldMkLst>
        <pc:spChg chg="add mod">
          <ac:chgData name="Charles Robbins" userId="2a2c6b74727e6a50" providerId="LiveId" clId="{EB5C3F3F-D3AC-4C7F-B866-5B24D1C2CF8F}" dt="2023-06-06T13:58:24.112" v="430" actId="1076"/>
          <ac:spMkLst>
            <pc:docMk/>
            <pc:sldMk cId="3443769029" sldId="256"/>
            <ac:spMk id="3" creationId="{3B7300CC-9907-98BF-E10D-A50D0581B846}"/>
          </ac:spMkLst>
        </pc:spChg>
        <pc:spChg chg="del">
          <ac:chgData name="Charles Robbins" userId="2a2c6b74727e6a50" providerId="LiveId" clId="{EB5C3F3F-D3AC-4C7F-B866-5B24D1C2CF8F}" dt="2023-06-06T13:24:12.234" v="117" actId="478"/>
          <ac:spMkLst>
            <pc:docMk/>
            <pc:sldMk cId="3443769029" sldId="256"/>
            <ac:spMk id="6" creationId="{8B73BD2E-ADA5-2F84-958F-AB70F34F5562}"/>
          </ac:spMkLst>
        </pc:spChg>
        <pc:spChg chg="add mod">
          <ac:chgData name="Charles Robbins" userId="2a2c6b74727e6a50" providerId="LiveId" clId="{EB5C3F3F-D3AC-4C7F-B866-5B24D1C2CF8F}" dt="2023-06-06T13:37:36.726" v="325" actId="1076"/>
          <ac:spMkLst>
            <pc:docMk/>
            <pc:sldMk cId="3443769029" sldId="256"/>
            <ac:spMk id="15" creationId="{32EA33B0-A235-7255-123F-A3278DB1A0B5}"/>
          </ac:spMkLst>
        </pc:spChg>
        <pc:spChg chg="add mod">
          <ac:chgData name="Charles Robbins" userId="2a2c6b74727e6a50" providerId="LiveId" clId="{EB5C3F3F-D3AC-4C7F-B866-5B24D1C2CF8F}" dt="2023-06-06T13:57:46.362" v="416" actId="1076"/>
          <ac:spMkLst>
            <pc:docMk/>
            <pc:sldMk cId="3443769029" sldId="256"/>
            <ac:spMk id="16" creationId="{E5B6B9DF-A576-6495-5528-2E2707463147}"/>
          </ac:spMkLst>
        </pc:spChg>
        <pc:spChg chg="add mod">
          <ac:chgData name="Charles Robbins" userId="2a2c6b74727e6a50" providerId="LiveId" clId="{EB5C3F3F-D3AC-4C7F-B866-5B24D1C2CF8F}" dt="2023-06-06T13:37:36.726" v="325" actId="1076"/>
          <ac:spMkLst>
            <pc:docMk/>
            <pc:sldMk cId="3443769029" sldId="256"/>
            <ac:spMk id="27" creationId="{A27882A5-DEB5-5E53-523A-6C9E8EE4BE70}"/>
          </ac:spMkLst>
        </pc:spChg>
        <pc:spChg chg="add mod">
          <ac:chgData name="Charles Robbins" userId="2a2c6b74727e6a50" providerId="LiveId" clId="{EB5C3F3F-D3AC-4C7F-B866-5B24D1C2CF8F}" dt="2023-06-06T13:37:36.726" v="325" actId="1076"/>
          <ac:spMkLst>
            <pc:docMk/>
            <pc:sldMk cId="3443769029" sldId="256"/>
            <ac:spMk id="31" creationId="{66F7D88E-C9DE-95DD-8F18-4E03A4A396B4}"/>
          </ac:spMkLst>
        </pc:spChg>
        <pc:spChg chg="add mod">
          <ac:chgData name="Charles Robbins" userId="2a2c6b74727e6a50" providerId="LiveId" clId="{EB5C3F3F-D3AC-4C7F-B866-5B24D1C2CF8F}" dt="2023-06-06T13:37:36.726" v="325" actId="1076"/>
          <ac:spMkLst>
            <pc:docMk/>
            <pc:sldMk cId="3443769029" sldId="256"/>
            <ac:spMk id="41" creationId="{CC945EAE-3610-7726-D304-EA8A8D38103D}"/>
          </ac:spMkLst>
        </pc:spChg>
        <pc:spChg chg="add mod">
          <ac:chgData name="Charles Robbins" userId="2a2c6b74727e6a50" providerId="LiveId" clId="{EB5C3F3F-D3AC-4C7F-B866-5B24D1C2CF8F}" dt="2023-06-06T13:40:02.458" v="385" actId="20577"/>
          <ac:spMkLst>
            <pc:docMk/>
            <pc:sldMk cId="3443769029" sldId="256"/>
            <ac:spMk id="51" creationId="{BA474918-55A6-BE7D-74E4-7DF2E48DFD3B}"/>
          </ac:spMkLst>
        </pc:spChg>
        <pc:spChg chg="mod">
          <ac:chgData name="Charles Robbins" userId="2a2c6b74727e6a50" providerId="LiveId" clId="{EB5C3F3F-D3AC-4C7F-B866-5B24D1C2CF8F}" dt="2023-06-06T13:41:16.576" v="397" actId="20577"/>
          <ac:spMkLst>
            <pc:docMk/>
            <pc:sldMk cId="3443769029" sldId="256"/>
            <ac:spMk id="202" creationId="{82FAA109-702B-1B2D-11AF-B9DC2C175C2D}"/>
          </ac:spMkLst>
        </pc:spChg>
        <pc:spChg chg="mod">
          <ac:chgData name="Charles Robbins" userId="2a2c6b74727e6a50" providerId="LiveId" clId="{EB5C3F3F-D3AC-4C7F-B866-5B24D1C2CF8F}" dt="2023-06-06T13:37:36.726" v="325" actId="1076"/>
          <ac:spMkLst>
            <pc:docMk/>
            <pc:sldMk cId="3443769029" sldId="256"/>
            <ac:spMk id="203" creationId="{396E4021-4309-7F88-766B-ACB21F149487}"/>
          </ac:spMkLst>
        </pc:spChg>
        <pc:spChg chg="del">
          <ac:chgData name="Charles Robbins" userId="2a2c6b74727e6a50" providerId="LiveId" clId="{EB5C3F3F-D3AC-4C7F-B866-5B24D1C2CF8F}" dt="2023-06-06T13:24:23.555" v="123" actId="478"/>
          <ac:spMkLst>
            <pc:docMk/>
            <pc:sldMk cId="3443769029" sldId="256"/>
            <ac:spMk id="206" creationId="{01AFDF6E-E118-C895-7CF4-BECB3A69007F}"/>
          </ac:spMkLst>
        </pc:spChg>
        <pc:spChg chg="mod">
          <ac:chgData name="Charles Robbins" userId="2a2c6b74727e6a50" providerId="LiveId" clId="{EB5C3F3F-D3AC-4C7F-B866-5B24D1C2CF8F}" dt="2023-06-06T13:58:49.568" v="448" actId="20577"/>
          <ac:spMkLst>
            <pc:docMk/>
            <pc:sldMk cId="3443769029" sldId="256"/>
            <ac:spMk id="207" creationId="{0B975C6B-A411-98DC-24A7-7535FD435C2E}"/>
          </ac:spMkLst>
        </pc:spChg>
        <pc:spChg chg="del">
          <ac:chgData name="Charles Robbins" userId="2a2c6b74727e6a50" providerId="LiveId" clId="{EB5C3F3F-D3AC-4C7F-B866-5B24D1C2CF8F}" dt="2023-06-06T13:22:11.384" v="66" actId="478"/>
          <ac:spMkLst>
            <pc:docMk/>
            <pc:sldMk cId="3443769029" sldId="256"/>
            <ac:spMk id="210" creationId="{834EA00F-FD60-FB37-2979-1DC8B13FB3E1}"/>
          </ac:spMkLst>
        </pc:spChg>
        <pc:spChg chg="del">
          <ac:chgData name="Charles Robbins" userId="2a2c6b74727e6a50" providerId="LiveId" clId="{EB5C3F3F-D3AC-4C7F-B866-5B24D1C2CF8F}" dt="2023-06-06T13:18:24.271" v="0" actId="478"/>
          <ac:spMkLst>
            <pc:docMk/>
            <pc:sldMk cId="3443769029" sldId="256"/>
            <ac:spMk id="211" creationId="{21BC88D9-22A3-369F-88B0-8B9A06592D73}"/>
          </ac:spMkLst>
        </pc:spChg>
        <pc:spChg chg="del">
          <ac:chgData name="Charles Robbins" userId="2a2c6b74727e6a50" providerId="LiveId" clId="{EB5C3F3F-D3AC-4C7F-B866-5B24D1C2CF8F}" dt="2023-06-06T13:18:29.342" v="1" actId="478"/>
          <ac:spMkLst>
            <pc:docMk/>
            <pc:sldMk cId="3443769029" sldId="256"/>
            <ac:spMk id="216" creationId="{21F7B265-A01A-8A11-16D5-8C5A703AAE13}"/>
          </ac:spMkLst>
        </pc:spChg>
        <pc:spChg chg="del">
          <ac:chgData name="Charles Robbins" userId="2a2c6b74727e6a50" providerId="LiveId" clId="{EB5C3F3F-D3AC-4C7F-B866-5B24D1C2CF8F}" dt="2023-06-06T13:24:12.234" v="117" actId="478"/>
          <ac:spMkLst>
            <pc:docMk/>
            <pc:sldMk cId="3443769029" sldId="256"/>
            <ac:spMk id="218" creationId="{620A3E08-0689-BAE5-B2A4-E219D4089621}"/>
          </ac:spMkLst>
        </pc:spChg>
        <pc:spChg chg="del">
          <ac:chgData name="Charles Robbins" userId="2a2c6b74727e6a50" providerId="LiveId" clId="{EB5C3F3F-D3AC-4C7F-B866-5B24D1C2CF8F}" dt="2023-06-06T13:18:29.342" v="1" actId="478"/>
          <ac:spMkLst>
            <pc:docMk/>
            <pc:sldMk cId="3443769029" sldId="256"/>
            <ac:spMk id="219" creationId="{D21244E9-3B38-2D09-F0D2-1AB3D624EDF4}"/>
          </ac:spMkLst>
        </pc:spChg>
        <pc:spChg chg="del">
          <ac:chgData name="Charles Robbins" userId="2a2c6b74727e6a50" providerId="LiveId" clId="{EB5C3F3F-D3AC-4C7F-B866-5B24D1C2CF8F}" dt="2023-06-06T13:18:29.342" v="1" actId="478"/>
          <ac:spMkLst>
            <pc:docMk/>
            <pc:sldMk cId="3443769029" sldId="256"/>
            <ac:spMk id="222" creationId="{3F49354F-D7B9-028B-821A-F675CA646DB7}"/>
          </ac:spMkLst>
        </pc:spChg>
        <pc:spChg chg="del">
          <ac:chgData name="Charles Robbins" userId="2a2c6b74727e6a50" providerId="LiveId" clId="{EB5C3F3F-D3AC-4C7F-B866-5B24D1C2CF8F}" dt="2023-06-06T13:23:56.231" v="110" actId="478"/>
          <ac:spMkLst>
            <pc:docMk/>
            <pc:sldMk cId="3443769029" sldId="256"/>
            <ac:spMk id="229" creationId="{14E869F6-21A7-7AB6-0390-50AA802D48CB}"/>
          </ac:spMkLst>
        </pc:spChg>
        <pc:spChg chg="del mod">
          <ac:chgData name="Charles Robbins" userId="2a2c6b74727e6a50" providerId="LiveId" clId="{EB5C3F3F-D3AC-4C7F-B866-5B24D1C2CF8F}" dt="2023-06-06T13:24:17.386" v="121" actId="478"/>
          <ac:spMkLst>
            <pc:docMk/>
            <pc:sldMk cId="3443769029" sldId="256"/>
            <ac:spMk id="236" creationId="{EA6F78CE-2689-F62D-28B4-583D3F133F5E}"/>
          </ac:spMkLst>
        </pc:spChg>
        <pc:spChg chg="del">
          <ac:chgData name="Charles Robbins" userId="2a2c6b74727e6a50" providerId="LiveId" clId="{EB5C3F3F-D3AC-4C7F-B866-5B24D1C2CF8F}" dt="2023-06-06T13:24:08.404" v="116" actId="478"/>
          <ac:spMkLst>
            <pc:docMk/>
            <pc:sldMk cId="3443769029" sldId="256"/>
            <ac:spMk id="237" creationId="{DCBF6A9F-CE6E-89B8-B1B9-E32EF059A8AE}"/>
          </ac:spMkLst>
        </pc:spChg>
        <pc:spChg chg="del">
          <ac:chgData name="Charles Robbins" userId="2a2c6b74727e6a50" providerId="LiveId" clId="{EB5C3F3F-D3AC-4C7F-B866-5B24D1C2CF8F}" dt="2023-06-06T13:24:03.108" v="112" actId="478"/>
          <ac:spMkLst>
            <pc:docMk/>
            <pc:sldMk cId="3443769029" sldId="256"/>
            <ac:spMk id="238" creationId="{9976AB9F-26FC-BA7D-F3C0-A2A70411579D}"/>
          </ac:spMkLst>
        </pc:spChg>
        <pc:spChg chg="del">
          <ac:chgData name="Charles Robbins" userId="2a2c6b74727e6a50" providerId="LiveId" clId="{EB5C3F3F-D3AC-4C7F-B866-5B24D1C2CF8F}" dt="2023-06-06T13:24:05.208" v="114" actId="478"/>
          <ac:spMkLst>
            <pc:docMk/>
            <pc:sldMk cId="3443769029" sldId="256"/>
            <ac:spMk id="239" creationId="{E3FE221A-76BE-8FF7-8E1D-95B3CDF6FA65}"/>
          </ac:spMkLst>
        </pc:spChg>
        <pc:spChg chg="del">
          <ac:chgData name="Charles Robbins" userId="2a2c6b74727e6a50" providerId="LiveId" clId="{EB5C3F3F-D3AC-4C7F-B866-5B24D1C2CF8F}" dt="2023-06-06T13:24:12.234" v="117" actId="478"/>
          <ac:spMkLst>
            <pc:docMk/>
            <pc:sldMk cId="3443769029" sldId="256"/>
            <ac:spMk id="240" creationId="{06C4C720-0D85-62ED-3B45-FC975E78DC75}"/>
          </ac:spMkLst>
        </pc:spChg>
        <pc:spChg chg="mod">
          <ac:chgData name="Charles Robbins" userId="2a2c6b74727e6a50" providerId="LiveId" clId="{EB5C3F3F-D3AC-4C7F-B866-5B24D1C2CF8F}" dt="2023-06-06T13:37:55.499" v="331" actId="20577"/>
          <ac:spMkLst>
            <pc:docMk/>
            <pc:sldMk cId="3443769029" sldId="256"/>
            <ac:spMk id="260" creationId="{9CBF2940-EA1D-22DC-278E-CF2F091D8D29}"/>
          </ac:spMkLst>
        </pc:spChg>
        <pc:spChg chg="mod">
          <ac:chgData name="Charles Robbins" userId="2a2c6b74727e6a50" providerId="LiveId" clId="{EB5C3F3F-D3AC-4C7F-B866-5B24D1C2CF8F}" dt="2023-06-06T13:21:53.774" v="64" actId="1076"/>
          <ac:spMkLst>
            <pc:docMk/>
            <pc:sldMk cId="3443769029" sldId="256"/>
            <ac:spMk id="263" creationId="{C56ADF42-39CE-3FA2-0B1C-7F0A7C1D2C16}"/>
          </ac:spMkLst>
        </pc:spChg>
        <pc:cxnChg chg="add mod">
          <ac:chgData name="Charles Robbins" userId="2a2c6b74727e6a50" providerId="LiveId" clId="{EB5C3F3F-D3AC-4C7F-B866-5B24D1C2CF8F}" dt="2023-06-06T13:58:28.208" v="431" actId="1076"/>
          <ac:cxnSpMkLst>
            <pc:docMk/>
            <pc:sldMk cId="3443769029" sldId="256"/>
            <ac:cxnSpMk id="2" creationId="{405C53F9-1D83-25DF-D981-DAF5A5684324}"/>
          </ac:cxnSpMkLst>
        </pc:cxnChg>
        <pc:cxnChg chg="del">
          <ac:chgData name="Charles Robbins" userId="2a2c6b74727e6a50" providerId="LiveId" clId="{EB5C3F3F-D3AC-4C7F-B866-5B24D1C2CF8F}" dt="2023-06-06T13:24:12.234" v="117" actId="478"/>
          <ac:cxnSpMkLst>
            <pc:docMk/>
            <pc:sldMk cId="3443769029" sldId="256"/>
            <ac:cxnSpMk id="3" creationId="{90A6DA2E-9AA7-77E6-4CCA-D421F5A536FC}"/>
          </ac:cxnSpMkLst>
        </pc:cxnChg>
        <pc:cxnChg chg="del">
          <ac:chgData name="Charles Robbins" userId="2a2c6b74727e6a50" providerId="LiveId" clId="{EB5C3F3F-D3AC-4C7F-B866-5B24D1C2CF8F}" dt="2023-06-06T13:18:29.342" v="1" actId="478"/>
          <ac:cxnSpMkLst>
            <pc:docMk/>
            <pc:sldMk cId="3443769029" sldId="256"/>
            <ac:cxnSpMk id="8" creationId="{78250059-9EA1-DC5E-251E-269E262A2C22}"/>
          </ac:cxnSpMkLst>
        </pc:cxnChg>
        <pc:cxnChg chg="add mod">
          <ac:chgData name="Charles Robbins" userId="2a2c6b74727e6a50" providerId="LiveId" clId="{EB5C3F3F-D3AC-4C7F-B866-5B24D1C2CF8F}" dt="2023-06-06T13:37:36.726" v="325" actId="1076"/>
          <ac:cxnSpMkLst>
            <pc:docMk/>
            <pc:sldMk cId="3443769029" sldId="256"/>
            <ac:cxnSpMk id="30" creationId="{26FED7F8-455A-5DEF-5330-C57979C4A65A}"/>
          </ac:cxnSpMkLst>
        </pc:cxnChg>
        <pc:cxnChg chg="add mod">
          <ac:chgData name="Charles Robbins" userId="2a2c6b74727e6a50" providerId="LiveId" clId="{EB5C3F3F-D3AC-4C7F-B866-5B24D1C2CF8F}" dt="2023-06-06T13:37:36.726" v="325" actId="1076"/>
          <ac:cxnSpMkLst>
            <pc:docMk/>
            <pc:sldMk cId="3443769029" sldId="256"/>
            <ac:cxnSpMk id="32" creationId="{373725B9-AD3C-A994-1413-BB09E855BC44}"/>
          </ac:cxnSpMkLst>
        </pc:cxnChg>
        <pc:cxnChg chg="add mod">
          <ac:chgData name="Charles Robbins" userId="2a2c6b74727e6a50" providerId="LiveId" clId="{EB5C3F3F-D3AC-4C7F-B866-5B24D1C2CF8F}" dt="2023-06-06T13:37:36.726" v="325" actId="1076"/>
          <ac:cxnSpMkLst>
            <pc:docMk/>
            <pc:sldMk cId="3443769029" sldId="256"/>
            <ac:cxnSpMk id="42" creationId="{525A4345-4386-0654-5611-DF60A442557D}"/>
          </ac:cxnSpMkLst>
        </pc:cxnChg>
        <pc:cxnChg chg="add mod">
          <ac:chgData name="Charles Robbins" userId="2a2c6b74727e6a50" providerId="LiveId" clId="{EB5C3F3F-D3AC-4C7F-B866-5B24D1C2CF8F}" dt="2023-06-06T13:40:08.690" v="386" actId="14100"/>
          <ac:cxnSpMkLst>
            <pc:docMk/>
            <pc:sldMk cId="3443769029" sldId="256"/>
            <ac:cxnSpMk id="52" creationId="{BEBF6E19-214B-9CE0-7887-D6ED379BBA3D}"/>
          </ac:cxnSpMkLst>
        </pc:cxnChg>
        <pc:cxnChg chg="add del mod">
          <ac:chgData name="Charles Robbins" userId="2a2c6b74727e6a50" providerId="LiveId" clId="{EB5C3F3F-D3AC-4C7F-B866-5B24D1C2CF8F}" dt="2023-06-06T13:42:00.849" v="404" actId="478"/>
          <ac:cxnSpMkLst>
            <pc:docMk/>
            <pc:sldMk cId="3443769029" sldId="256"/>
            <ac:cxnSpMk id="55" creationId="{BE81F8A9-7EC0-7E29-E9F3-6138664B6D80}"/>
          </ac:cxnSpMkLst>
        </pc:cxnChg>
        <pc:cxnChg chg="add mod">
          <ac:chgData name="Charles Robbins" userId="2a2c6b74727e6a50" providerId="LiveId" clId="{EB5C3F3F-D3AC-4C7F-B866-5B24D1C2CF8F}" dt="2023-06-06T13:42:17.903" v="406" actId="14100"/>
          <ac:cxnSpMkLst>
            <pc:docMk/>
            <pc:sldMk cId="3443769029" sldId="256"/>
            <ac:cxnSpMk id="56" creationId="{061B4624-0582-5B55-301B-07863902F5CF}"/>
          </ac:cxnSpMkLst>
        </pc:cxnChg>
        <pc:cxnChg chg="add mod">
          <ac:chgData name="Charles Robbins" userId="2a2c6b74727e6a50" providerId="LiveId" clId="{EB5C3F3F-D3AC-4C7F-B866-5B24D1C2CF8F}" dt="2023-06-06T13:42:59.783" v="411" actId="14100"/>
          <ac:cxnSpMkLst>
            <pc:docMk/>
            <pc:sldMk cId="3443769029" sldId="256"/>
            <ac:cxnSpMk id="60" creationId="{5779E4DB-B72F-AD54-606F-3C82E20C4A9F}"/>
          </ac:cxnSpMkLst>
        </pc:cxnChg>
        <pc:cxnChg chg="mod">
          <ac:chgData name="Charles Robbins" userId="2a2c6b74727e6a50" providerId="LiveId" clId="{EB5C3F3F-D3AC-4C7F-B866-5B24D1C2CF8F}" dt="2023-06-06T13:37:36.726" v="325" actId="1076"/>
          <ac:cxnSpMkLst>
            <pc:docMk/>
            <pc:sldMk cId="3443769029" sldId="256"/>
            <ac:cxnSpMk id="204" creationId="{1570EE8B-AB7E-B818-B8B2-341073CAEAE4}"/>
          </ac:cxnSpMkLst>
        </pc:cxnChg>
        <pc:cxnChg chg="del">
          <ac:chgData name="Charles Robbins" userId="2a2c6b74727e6a50" providerId="LiveId" clId="{EB5C3F3F-D3AC-4C7F-B866-5B24D1C2CF8F}" dt="2023-06-06T13:24:26.976" v="124" actId="478"/>
          <ac:cxnSpMkLst>
            <pc:docMk/>
            <pc:sldMk cId="3443769029" sldId="256"/>
            <ac:cxnSpMk id="205" creationId="{E9B564C0-AA5C-09D8-EE52-5530E7B780F0}"/>
          </ac:cxnSpMkLst>
        </pc:cxnChg>
        <pc:cxnChg chg="mod">
          <ac:chgData name="Charles Robbins" userId="2a2c6b74727e6a50" providerId="LiveId" clId="{EB5C3F3F-D3AC-4C7F-B866-5B24D1C2CF8F}" dt="2023-06-06T13:37:36.726" v="325" actId="1076"/>
          <ac:cxnSpMkLst>
            <pc:docMk/>
            <pc:sldMk cId="3443769029" sldId="256"/>
            <ac:cxnSpMk id="208" creationId="{774085D8-FB06-372D-F2A1-E376F076B18C}"/>
          </ac:cxnSpMkLst>
        </pc:cxnChg>
        <pc:cxnChg chg="del">
          <ac:chgData name="Charles Robbins" userId="2a2c6b74727e6a50" providerId="LiveId" clId="{EB5C3F3F-D3AC-4C7F-B866-5B24D1C2CF8F}" dt="2023-06-06T13:19:05.746" v="17" actId="478"/>
          <ac:cxnSpMkLst>
            <pc:docMk/>
            <pc:sldMk cId="3443769029" sldId="256"/>
            <ac:cxnSpMk id="209" creationId="{D6ADB3F5-E229-28BF-AE72-E2DE53EB5E82}"/>
          </ac:cxnSpMkLst>
        </pc:cxnChg>
        <pc:cxnChg chg="mod">
          <ac:chgData name="Charles Robbins" userId="2a2c6b74727e6a50" providerId="LiveId" clId="{EB5C3F3F-D3AC-4C7F-B866-5B24D1C2CF8F}" dt="2023-06-06T13:37:36.726" v="325" actId="1076"/>
          <ac:cxnSpMkLst>
            <pc:docMk/>
            <pc:sldMk cId="3443769029" sldId="256"/>
            <ac:cxnSpMk id="213" creationId="{CCFFAA3F-31A0-5ADE-C9FF-16ED0B5BAB17}"/>
          </ac:cxnSpMkLst>
        </pc:cxnChg>
        <pc:cxnChg chg="del mod">
          <ac:chgData name="Charles Robbins" userId="2a2c6b74727e6a50" providerId="LiveId" clId="{EB5C3F3F-D3AC-4C7F-B866-5B24D1C2CF8F}" dt="2023-06-06T13:18:29.342" v="1" actId="478"/>
          <ac:cxnSpMkLst>
            <pc:docMk/>
            <pc:sldMk cId="3443769029" sldId="256"/>
            <ac:cxnSpMk id="217" creationId="{653F79A3-5BD5-4CAC-8199-D327DBCA15A0}"/>
          </ac:cxnSpMkLst>
        </pc:cxnChg>
        <pc:cxnChg chg="del">
          <ac:chgData name="Charles Robbins" userId="2a2c6b74727e6a50" providerId="LiveId" clId="{EB5C3F3F-D3AC-4C7F-B866-5B24D1C2CF8F}" dt="2023-06-06T13:24:12.234" v="117" actId="478"/>
          <ac:cxnSpMkLst>
            <pc:docMk/>
            <pc:sldMk cId="3443769029" sldId="256"/>
            <ac:cxnSpMk id="221" creationId="{FEC665B2-CC47-B31E-0A17-3D7B6C6AFCD7}"/>
          </ac:cxnSpMkLst>
        </pc:cxnChg>
        <pc:cxnChg chg="del">
          <ac:chgData name="Charles Robbins" userId="2a2c6b74727e6a50" providerId="LiveId" clId="{EB5C3F3F-D3AC-4C7F-B866-5B24D1C2CF8F}" dt="2023-06-06T13:18:29.342" v="1" actId="478"/>
          <ac:cxnSpMkLst>
            <pc:docMk/>
            <pc:sldMk cId="3443769029" sldId="256"/>
            <ac:cxnSpMk id="223" creationId="{678FCA8E-BA8A-1F14-E86E-163111B759BF}"/>
          </ac:cxnSpMkLst>
        </pc:cxnChg>
        <pc:cxnChg chg="del">
          <ac:chgData name="Charles Robbins" userId="2a2c6b74727e6a50" providerId="LiveId" clId="{EB5C3F3F-D3AC-4C7F-B866-5B24D1C2CF8F}" dt="2023-06-06T13:18:29.342" v="1" actId="478"/>
          <ac:cxnSpMkLst>
            <pc:docMk/>
            <pc:sldMk cId="3443769029" sldId="256"/>
            <ac:cxnSpMk id="224" creationId="{58962C47-2128-BB4C-4FF4-E8C098AF6036}"/>
          </ac:cxnSpMkLst>
        </pc:cxnChg>
        <pc:cxnChg chg="del">
          <ac:chgData name="Charles Robbins" userId="2a2c6b74727e6a50" providerId="LiveId" clId="{EB5C3F3F-D3AC-4C7F-B866-5B24D1C2CF8F}" dt="2023-06-06T13:23:57.706" v="111" actId="478"/>
          <ac:cxnSpMkLst>
            <pc:docMk/>
            <pc:sldMk cId="3443769029" sldId="256"/>
            <ac:cxnSpMk id="230" creationId="{888F58B1-35BF-B902-457B-579ECE65E8D0}"/>
          </ac:cxnSpMkLst>
        </pc:cxnChg>
        <pc:cxnChg chg="del">
          <ac:chgData name="Charles Robbins" userId="2a2c6b74727e6a50" providerId="LiveId" clId="{EB5C3F3F-D3AC-4C7F-B866-5B24D1C2CF8F}" dt="2023-06-06T13:24:06.560" v="115" actId="478"/>
          <ac:cxnSpMkLst>
            <pc:docMk/>
            <pc:sldMk cId="3443769029" sldId="256"/>
            <ac:cxnSpMk id="231" creationId="{0E1AD6B3-B317-6C78-B39A-9BA2B6461F55}"/>
          </ac:cxnSpMkLst>
        </pc:cxnChg>
        <pc:cxnChg chg="del">
          <ac:chgData name="Charles Robbins" userId="2a2c6b74727e6a50" providerId="LiveId" clId="{EB5C3F3F-D3AC-4C7F-B866-5B24D1C2CF8F}" dt="2023-06-06T13:24:04.249" v="113" actId="478"/>
          <ac:cxnSpMkLst>
            <pc:docMk/>
            <pc:sldMk cId="3443769029" sldId="256"/>
            <ac:cxnSpMk id="232" creationId="{1AF8BB95-3951-1DFD-CB06-E94264FD2A11}"/>
          </ac:cxnSpMkLst>
        </pc:cxnChg>
        <pc:cxnChg chg="del">
          <ac:chgData name="Charles Robbins" userId="2a2c6b74727e6a50" providerId="LiveId" clId="{EB5C3F3F-D3AC-4C7F-B866-5B24D1C2CF8F}" dt="2023-06-06T13:24:15.437" v="119" actId="478"/>
          <ac:cxnSpMkLst>
            <pc:docMk/>
            <pc:sldMk cId="3443769029" sldId="256"/>
            <ac:cxnSpMk id="233" creationId="{2737293F-6956-9A08-3ED8-8632198B85A3}"/>
          </ac:cxnSpMkLst>
        </pc:cxnChg>
        <pc:cxnChg chg="del">
          <ac:chgData name="Charles Robbins" userId="2a2c6b74727e6a50" providerId="LiveId" clId="{EB5C3F3F-D3AC-4C7F-B866-5B24D1C2CF8F}" dt="2023-06-06T13:24:18.305" v="122" actId="478"/>
          <ac:cxnSpMkLst>
            <pc:docMk/>
            <pc:sldMk cId="3443769029" sldId="256"/>
            <ac:cxnSpMk id="234" creationId="{1B3388DD-ACF8-9778-C071-A2EF7585EB6C}"/>
          </ac:cxnSpMkLst>
        </pc:cxnChg>
        <pc:cxnChg chg="del">
          <ac:chgData name="Charles Robbins" userId="2a2c6b74727e6a50" providerId="LiveId" clId="{EB5C3F3F-D3AC-4C7F-B866-5B24D1C2CF8F}" dt="2023-06-06T13:24:12.234" v="117" actId="478"/>
          <ac:cxnSpMkLst>
            <pc:docMk/>
            <pc:sldMk cId="3443769029" sldId="256"/>
            <ac:cxnSpMk id="235" creationId="{E4E038BD-04C1-4C08-2B85-AE7E1B4CE1BA}"/>
          </ac:cxnSpMkLst>
        </pc:cxnChg>
        <pc:cxnChg chg="del">
          <ac:chgData name="Charles Robbins" userId="2a2c6b74727e6a50" providerId="LiveId" clId="{EB5C3F3F-D3AC-4C7F-B866-5B24D1C2CF8F}" dt="2023-06-06T13:24:12.234" v="117" actId="478"/>
          <ac:cxnSpMkLst>
            <pc:docMk/>
            <pc:sldMk cId="3443769029" sldId="256"/>
            <ac:cxnSpMk id="241" creationId="{AD37A822-D1A7-B75F-6B1A-69DB08756027}"/>
          </ac:cxnSpMkLst>
        </pc:cxnChg>
        <pc:cxnChg chg="del mod">
          <ac:chgData name="Charles Robbins" userId="2a2c6b74727e6a50" providerId="LiveId" clId="{EB5C3F3F-D3AC-4C7F-B866-5B24D1C2CF8F}" dt="2023-06-06T13:24:12.234" v="117" actId="478"/>
          <ac:cxnSpMkLst>
            <pc:docMk/>
            <pc:sldMk cId="3443769029" sldId="256"/>
            <ac:cxnSpMk id="242" creationId="{24ACA957-24A7-81D1-6FD7-00A190989CFE}"/>
          </ac:cxnSpMkLst>
        </pc:cxnChg>
        <pc:cxnChg chg="mod">
          <ac:chgData name="Charles Robbins" userId="2a2c6b74727e6a50" providerId="LiveId" clId="{EB5C3F3F-D3AC-4C7F-B866-5B24D1C2CF8F}" dt="2023-06-06T13:43:33.544" v="413" actId="14100"/>
          <ac:cxnSpMkLst>
            <pc:docMk/>
            <pc:sldMk cId="3443769029" sldId="256"/>
            <ac:cxnSpMk id="243" creationId="{C8F243CA-531A-B038-4AC5-DE7FB25902AE}"/>
          </ac:cxnSpMkLst>
        </pc:cxnChg>
        <pc:cxnChg chg="mod">
          <ac:chgData name="Charles Robbins" userId="2a2c6b74727e6a50" providerId="LiveId" clId="{EB5C3F3F-D3AC-4C7F-B866-5B24D1C2CF8F}" dt="2023-06-06T13:37:36.726" v="325" actId="1076"/>
          <ac:cxnSpMkLst>
            <pc:docMk/>
            <pc:sldMk cId="3443769029" sldId="256"/>
            <ac:cxnSpMk id="244" creationId="{B850F91B-CAEF-59C0-C461-229302A7C2B4}"/>
          </ac:cxnSpMkLst>
        </pc:cxnChg>
        <pc:cxnChg chg="del">
          <ac:chgData name="Charles Robbins" userId="2a2c6b74727e6a50" providerId="LiveId" clId="{EB5C3F3F-D3AC-4C7F-B866-5B24D1C2CF8F}" dt="2023-06-06T13:18:29.342" v="1" actId="478"/>
          <ac:cxnSpMkLst>
            <pc:docMk/>
            <pc:sldMk cId="3443769029" sldId="256"/>
            <ac:cxnSpMk id="245" creationId="{091F5FA6-6EB8-CBC1-E637-E3A56B72AA3C}"/>
          </ac:cxnSpMkLst>
        </pc:cxnChg>
        <pc:cxnChg chg="mod">
          <ac:chgData name="Charles Robbins" userId="2a2c6b74727e6a50" providerId="LiveId" clId="{EB5C3F3F-D3AC-4C7F-B866-5B24D1C2CF8F}" dt="2023-06-06T13:37:36.726" v="325" actId="1076"/>
          <ac:cxnSpMkLst>
            <pc:docMk/>
            <pc:sldMk cId="3443769029" sldId="256"/>
            <ac:cxnSpMk id="246" creationId="{478F3DEE-1FC2-4675-281C-4C4366482B29}"/>
          </ac:cxnSpMkLst>
        </pc:cxnChg>
        <pc:cxnChg chg="del">
          <ac:chgData name="Charles Robbins" userId="2a2c6b74727e6a50" providerId="LiveId" clId="{EB5C3F3F-D3AC-4C7F-B866-5B24D1C2CF8F}" dt="2023-06-06T13:18:29.342" v="1" actId="478"/>
          <ac:cxnSpMkLst>
            <pc:docMk/>
            <pc:sldMk cId="3443769029" sldId="256"/>
            <ac:cxnSpMk id="247" creationId="{30298EE7-D722-CF5E-8E10-618D6227A2E0}"/>
          </ac:cxnSpMkLst>
        </pc:cxnChg>
        <pc:cxnChg chg="del">
          <ac:chgData name="Charles Robbins" userId="2a2c6b74727e6a50" providerId="LiveId" clId="{EB5C3F3F-D3AC-4C7F-B866-5B24D1C2CF8F}" dt="2023-06-06T13:18:29.342" v="1" actId="478"/>
          <ac:cxnSpMkLst>
            <pc:docMk/>
            <pc:sldMk cId="3443769029" sldId="256"/>
            <ac:cxnSpMk id="248" creationId="{6C61382A-9510-EBDA-9DD3-2508C2F699E0}"/>
          </ac:cxnSpMkLst>
        </pc:cxnChg>
        <pc:cxnChg chg="mod">
          <ac:chgData name="Charles Robbins" userId="2a2c6b74727e6a50" providerId="LiveId" clId="{EB5C3F3F-D3AC-4C7F-B866-5B24D1C2CF8F}" dt="2023-06-06T13:43:38.722" v="415" actId="14100"/>
          <ac:cxnSpMkLst>
            <pc:docMk/>
            <pc:sldMk cId="3443769029" sldId="256"/>
            <ac:cxnSpMk id="250" creationId="{CBF7AB38-CEAF-DE25-0A34-A9F887E8992F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4222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67722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8912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77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187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25445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5626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4683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07697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68542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06722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015BB1-E51F-4867-A992-B82D26C68E64}" type="datetimeFigureOut">
              <a:rPr lang="en-US" smtClean="0"/>
              <a:t>7/12/2023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F2BE1E-0520-47A0-A68C-230B81E15C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3694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Rectangle 201">
            <a:extLst>
              <a:ext uri="{FF2B5EF4-FFF2-40B4-BE49-F238E27FC236}">
                <a16:creationId xmlns:a16="http://schemas.microsoft.com/office/drawing/2014/main" id="{82FAA109-702B-1B2D-11AF-B9DC2C175C2D}"/>
              </a:ext>
            </a:extLst>
          </p:cNvPr>
          <p:cNvSpPr/>
          <p:nvPr/>
        </p:nvSpPr>
        <p:spPr>
          <a:xfrm>
            <a:off x="4778738" y="797584"/>
            <a:ext cx="1245327" cy="7634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Records 100% of the time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97 cameras</a:t>
            </a:r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396E4021-4309-7F88-766B-ACB21F149487}"/>
              </a:ext>
            </a:extLst>
          </p:cNvPr>
          <p:cNvSpPr/>
          <p:nvPr/>
        </p:nvSpPr>
        <p:spPr>
          <a:xfrm>
            <a:off x="4794516" y="2155857"/>
            <a:ext cx="1245327" cy="124387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Local Camera</a:t>
            </a:r>
          </a:p>
        </p:txBody>
      </p:sp>
      <p:cxnSp>
        <p:nvCxnSpPr>
          <p:cNvPr id="204" name="Straight Arrow Connector 203">
            <a:extLst>
              <a:ext uri="{FF2B5EF4-FFF2-40B4-BE49-F238E27FC236}">
                <a16:creationId xmlns:a16="http://schemas.microsoft.com/office/drawing/2014/main" id="{1570EE8B-AB7E-B818-B8B2-341073CAEAE4}"/>
              </a:ext>
            </a:extLst>
          </p:cNvPr>
          <p:cNvCxnSpPr>
            <a:cxnSpLocks/>
            <a:stCxn id="202" idx="2"/>
            <a:endCxn id="203" idx="0"/>
          </p:cNvCxnSpPr>
          <p:nvPr/>
        </p:nvCxnSpPr>
        <p:spPr>
          <a:xfrm>
            <a:off x="5401402" y="1561035"/>
            <a:ext cx="15778" cy="59482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7" name="Flowchart: Magnetic Disk 206">
            <a:extLst>
              <a:ext uri="{FF2B5EF4-FFF2-40B4-BE49-F238E27FC236}">
                <a16:creationId xmlns:a16="http://schemas.microsoft.com/office/drawing/2014/main" id="{0B975C6B-A411-98DC-24A7-7535FD435C2E}"/>
              </a:ext>
            </a:extLst>
          </p:cNvPr>
          <p:cNvSpPr/>
          <p:nvPr/>
        </p:nvSpPr>
        <p:spPr>
          <a:xfrm>
            <a:off x="6361352" y="3969338"/>
            <a:ext cx="925285" cy="1119946"/>
          </a:xfrm>
          <a:prstGeom prst="flowChartMagneticDisk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>
                <a:solidFill>
                  <a:schemeClr val="tx1"/>
                </a:solidFill>
              </a:rPr>
              <a:t>Unlimited Storage</a:t>
            </a:r>
            <a:endParaRPr lang="en-US" sz="1100" dirty="0">
              <a:solidFill>
                <a:schemeClr val="tx1"/>
              </a:solidFill>
            </a:endParaRPr>
          </a:p>
        </p:txBody>
      </p:sp>
      <p:cxnSp>
        <p:nvCxnSpPr>
          <p:cNvPr id="208" name="Straight Arrow Connector 207">
            <a:extLst>
              <a:ext uri="{FF2B5EF4-FFF2-40B4-BE49-F238E27FC236}">
                <a16:creationId xmlns:a16="http://schemas.microsoft.com/office/drawing/2014/main" id="{774085D8-FB06-372D-F2A1-E376F076B18C}"/>
              </a:ext>
            </a:extLst>
          </p:cNvPr>
          <p:cNvCxnSpPr>
            <a:cxnSpLocks/>
            <a:stCxn id="203" idx="4"/>
          </p:cNvCxnSpPr>
          <p:nvPr/>
        </p:nvCxnSpPr>
        <p:spPr>
          <a:xfrm>
            <a:off x="5417180" y="3399732"/>
            <a:ext cx="0" cy="56542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3" name="Straight Arrow Connector 212">
            <a:extLst>
              <a:ext uri="{FF2B5EF4-FFF2-40B4-BE49-F238E27FC236}">
                <a16:creationId xmlns:a16="http://schemas.microsoft.com/office/drawing/2014/main" id="{CCFFAA3F-31A0-5ADE-C9FF-16ED0B5BAB17}"/>
              </a:ext>
            </a:extLst>
          </p:cNvPr>
          <p:cNvCxnSpPr>
            <a:cxnSpLocks/>
          </p:cNvCxnSpPr>
          <p:nvPr/>
        </p:nvCxnSpPr>
        <p:spPr>
          <a:xfrm>
            <a:off x="6056504" y="2776693"/>
            <a:ext cx="304848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Straight Connector 242">
            <a:extLst>
              <a:ext uri="{FF2B5EF4-FFF2-40B4-BE49-F238E27FC236}">
                <a16:creationId xmlns:a16="http://schemas.microsoft.com/office/drawing/2014/main" id="{C8F243CA-531A-B038-4AC5-DE7FB25902AE}"/>
              </a:ext>
            </a:extLst>
          </p:cNvPr>
          <p:cNvCxnSpPr>
            <a:cxnSpLocks/>
          </p:cNvCxnSpPr>
          <p:nvPr/>
        </p:nvCxnSpPr>
        <p:spPr>
          <a:xfrm>
            <a:off x="4572000" y="5527579"/>
            <a:ext cx="3025257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4" name="Straight Connector 243">
            <a:extLst>
              <a:ext uri="{FF2B5EF4-FFF2-40B4-BE49-F238E27FC236}">
                <a16:creationId xmlns:a16="http://schemas.microsoft.com/office/drawing/2014/main" id="{B850F91B-CAEF-59C0-C461-229302A7C2B4}"/>
              </a:ext>
            </a:extLst>
          </p:cNvPr>
          <p:cNvCxnSpPr>
            <a:cxnSpLocks/>
          </p:cNvCxnSpPr>
          <p:nvPr/>
        </p:nvCxnSpPr>
        <p:spPr>
          <a:xfrm flipV="1">
            <a:off x="4572000" y="3715952"/>
            <a:ext cx="3025257" cy="1583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Straight Connector 245">
            <a:extLst>
              <a:ext uri="{FF2B5EF4-FFF2-40B4-BE49-F238E27FC236}">
                <a16:creationId xmlns:a16="http://schemas.microsoft.com/office/drawing/2014/main" id="{478F3DEE-1FC2-4675-281C-4C4366482B29}"/>
              </a:ext>
            </a:extLst>
          </p:cNvPr>
          <p:cNvCxnSpPr>
            <a:cxnSpLocks/>
          </p:cNvCxnSpPr>
          <p:nvPr/>
        </p:nvCxnSpPr>
        <p:spPr>
          <a:xfrm flipH="1" flipV="1">
            <a:off x="4553710" y="3741564"/>
            <a:ext cx="29180" cy="1786015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Straight Connector 249">
            <a:extLst>
              <a:ext uri="{FF2B5EF4-FFF2-40B4-BE49-F238E27FC236}">
                <a16:creationId xmlns:a16="http://schemas.microsoft.com/office/drawing/2014/main" id="{CBF7AB38-CEAF-DE25-0A34-A9F887E8992F}"/>
              </a:ext>
            </a:extLst>
          </p:cNvPr>
          <p:cNvCxnSpPr>
            <a:cxnSpLocks/>
          </p:cNvCxnSpPr>
          <p:nvPr/>
        </p:nvCxnSpPr>
        <p:spPr>
          <a:xfrm flipV="1">
            <a:off x="7597257" y="3702002"/>
            <a:ext cx="0" cy="182557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TextBox 259">
            <a:extLst>
              <a:ext uri="{FF2B5EF4-FFF2-40B4-BE49-F238E27FC236}">
                <a16:creationId xmlns:a16="http://schemas.microsoft.com/office/drawing/2014/main" id="{9CBF2940-EA1D-22DC-278E-CF2F091D8D29}"/>
              </a:ext>
            </a:extLst>
          </p:cNvPr>
          <p:cNvSpPr txBox="1"/>
          <p:nvPr/>
        </p:nvSpPr>
        <p:spPr>
          <a:xfrm flipH="1">
            <a:off x="433641" y="82509"/>
            <a:ext cx="2283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Camera Data Flow</a:t>
            </a:r>
          </a:p>
        </p:txBody>
      </p:sp>
      <p:sp>
        <p:nvSpPr>
          <p:cNvPr id="263" name="TextBox 262">
            <a:extLst>
              <a:ext uri="{FF2B5EF4-FFF2-40B4-BE49-F238E27FC236}">
                <a16:creationId xmlns:a16="http://schemas.microsoft.com/office/drawing/2014/main" id="{C56ADF42-39CE-3FA2-0B1C-7F0A7C1D2C16}"/>
              </a:ext>
            </a:extLst>
          </p:cNvPr>
          <p:cNvSpPr txBox="1"/>
          <p:nvPr/>
        </p:nvSpPr>
        <p:spPr>
          <a:xfrm flipH="1">
            <a:off x="341041" y="6456838"/>
            <a:ext cx="228369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/>
              <a:t>Revision 1 </a:t>
            </a:r>
            <a:r>
              <a:rPr lang="en-US" sz="1400"/>
              <a:t>on 7-12-2023</a:t>
            </a:r>
            <a:endParaRPr lang="en-US" sz="1400" dirty="0"/>
          </a:p>
        </p:txBody>
      </p:sp>
      <p:sp>
        <p:nvSpPr>
          <p:cNvPr id="15" name="Flowchart: Magnetic Disk 14">
            <a:extLst>
              <a:ext uri="{FF2B5EF4-FFF2-40B4-BE49-F238E27FC236}">
                <a16:creationId xmlns:a16="http://schemas.microsoft.com/office/drawing/2014/main" id="{32EA33B0-A235-7255-123F-A3278DB1A0B5}"/>
              </a:ext>
            </a:extLst>
          </p:cNvPr>
          <p:cNvSpPr/>
          <p:nvPr/>
        </p:nvSpPr>
        <p:spPr>
          <a:xfrm>
            <a:off x="6361352" y="2211268"/>
            <a:ext cx="925285" cy="1119946"/>
          </a:xfrm>
          <a:prstGeom prst="flowChartMagneticDisk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~30 Day </a:t>
            </a:r>
          </a:p>
          <a:p>
            <a:pPr algn="ctr"/>
            <a:r>
              <a:rPr lang="en-US" sz="1100" dirty="0">
                <a:solidFill>
                  <a:schemeClr val="tx1"/>
                </a:solidFill>
              </a:rPr>
              <a:t>Local Storage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5B6B9DF-A576-6495-5528-2E2707463147}"/>
              </a:ext>
            </a:extLst>
          </p:cNvPr>
          <p:cNvSpPr txBox="1"/>
          <p:nvPr/>
        </p:nvSpPr>
        <p:spPr>
          <a:xfrm>
            <a:off x="5070565" y="5195523"/>
            <a:ext cx="7770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/>
              <a:t>Verkada</a:t>
            </a:r>
            <a:endParaRPr lang="en-US" sz="1400" dirty="0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A27882A5-DEB5-5E53-523A-6C9E8EE4BE70}"/>
              </a:ext>
            </a:extLst>
          </p:cNvPr>
          <p:cNvSpPr/>
          <p:nvPr/>
        </p:nvSpPr>
        <p:spPr>
          <a:xfrm>
            <a:off x="4794515" y="3965157"/>
            <a:ext cx="1245327" cy="124387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>
                <a:solidFill>
                  <a:schemeClr val="tx1"/>
                </a:solidFill>
              </a:rPr>
              <a:t>Verkada</a:t>
            </a:r>
            <a:r>
              <a:rPr lang="en-US" sz="1100" dirty="0">
                <a:solidFill>
                  <a:schemeClr val="tx1"/>
                </a:solidFill>
              </a:rPr>
              <a:t> Application Server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26FED7F8-455A-5DEF-5330-C57979C4A65A}"/>
              </a:ext>
            </a:extLst>
          </p:cNvPr>
          <p:cNvCxnSpPr>
            <a:cxnSpLocks/>
          </p:cNvCxnSpPr>
          <p:nvPr/>
        </p:nvCxnSpPr>
        <p:spPr>
          <a:xfrm>
            <a:off x="6056504" y="4587094"/>
            <a:ext cx="304848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Oval 30">
            <a:extLst>
              <a:ext uri="{FF2B5EF4-FFF2-40B4-BE49-F238E27FC236}">
                <a16:creationId xmlns:a16="http://schemas.microsoft.com/office/drawing/2014/main" id="{66F7D88E-C9DE-95DD-8F18-4E03A4A396B4}"/>
              </a:ext>
            </a:extLst>
          </p:cNvPr>
          <p:cNvSpPr/>
          <p:nvPr/>
        </p:nvSpPr>
        <p:spPr>
          <a:xfrm>
            <a:off x="2951347" y="3965157"/>
            <a:ext cx="1245327" cy="1243875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err="1">
                <a:solidFill>
                  <a:schemeClr val="tx1"/>
                </a:solidFill>
              </a:rPr>
              <a:t>Verkada</a:t>
            </a:r>
            <a:r>
              <a:rPr lang="en-US" sz="1100" dirty="0">
                <a:solidFill>
                  <a:schemeClr val="tx1"/>
                </a:solidFill>
              </a:rPr>
              <a:t> Application</a:t>
            </a:r>
          </a:p>
        </p:txBody>
      </p: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373725B9-AD3C-A994-1413-BB09E855BC44}"/>
              </a:ext>
            </a:extLst>
          </p:cNvPr>
          <p:cNvCxnSpPr>
            <a:cxnSpLocks/>
          </p:cNvCxnSpPr>
          <p:nvPr/>
        </p:nvCxnSpPr>
        <p:spPr>
          <a:xfrm flipH="1">
            <a:off x="4205005" y="4587093"/>
            <a:ext cx="573733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CC945EAE-3610-7726-D304-EA8A8D38103D}"/>
              </a:ext>
            </a:extLst>
          </p:cNvPr>
          <p:cNvSpPr/>
          <p:nvPr/>
        </p:nvSpPr>
        <p:spPr>
          <a:xfrm>
            <a:off x="1081741" y="4205367"/>
            <a:ext cx="1436992" cy="7634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Teacher, Staff and Sheriff Dept with MFA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525A4345-4386-0654-5611-DF60A442557D}"/>
              </a:ext>
            </a:extLst>
          </p:cNvPr>
          <p:cNvCxnSpPr>
            <a:cxnSpLocks/>
            <a:endCxn id="41" idx="3"/>
          </p:cNvCxnSpPr>
          <p:nvPr/>
        </p:nvCxnSpPr>
        <p:spPr>
          <a:xfrm flipH="1">
            <a:off x="2518733" y="4587092"/>
            <a:ext cx="432614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Rectangle 50">
            <a:extLst>
              <a:ext uri="{FF2B5EF4-FFF2-40B4-BE49-F238E27FC236}">
                <a16:creationId xmlns:a16="http://schemas.microsoft.com/office/drawing/2014/main" id="{BA474918-55A6-BE7D-74E4-7DF2E48DFD3B}"/>
              </a:ext>
            </a:extLst>
          </p:cNvPr>
          <p:cNvSpPr/>
          <p:nvPr/>
        </p:nvSpPr>
        <p:spPr>
          <a:xfrm>
            <a:off x="1081741" y="3251053"/>
            <a:ext cx="1436992" cy="76345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</a:rPr>
              <a:t>Tech Coord and Superintendent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</a:rPr>
              <a:t>Super Admin</a:t>
            </a:r>
          </a:p>
        </p:txBody>
      </p:sp>
      <p:cxnSp>
        <p:nvCxnSpPr>
          <p:cNvPr id="52" name="Straight Arrow Connector 51">
            <a:extLst>
              <a:ext uri="{FF2B5EF4-FFF2-40B4-BE49-F238E27FC236}">
                <a16:creationId xmlns:a16="http://schemas.microsoft.com/office/drawing/2014/main" id="{BEBF6E19-214B-9CE0-7887-D6ED379BBA3D}"/>
              </a:ext>
            </a:extLst>
          </p:cNvPr>
          <p:cNvCxnSpPr>
            <a:cxnSpLocks/>
            <a:stCxn id="31" idx="1"/>
            <a:endCxn id="51" idx="3"/>
          </p:cNvCxnSpPr>
          <p:nvPr/>
        </p:nvCxnSpPr>
        <p:spPr>
          <a:xfrm flipH="1" flipV="1">
            <a:off x="2518733" y="3632779"/>
            <a:ext cx="614988" cy="51453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Arrow Connector 55">
            <a:extLst>
              <a:ext uri="{FF2B5EF4-FFF2-40B4-BE49-F238E27FC236}">
                <a16:creationId xmlns:a16="http://schemas.microsoft.com/office/drawing/2014/main" id="{061B4624-0582-5B55-301B-07863902F5CF}"/>
              </a:ext>
            </a:extLst>
          </p:cNvPr>
          <p:cNvCxnSpPr>
            <a:cxnSpLocks/>
          </p:cNvCxnSpPr>
          <p:nvPr/>
        </p:nvCxnSpPr>
        <p:spPr>
          <a:xfrm>
            <a:off x="2527649" y="3787385"/>
            <a:ext cx="524900" cy="43887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5779E4DB-B72F-AD54-606F-3C82E20C4A9F}"/>
              </a:ext>
            </a:extLst>
          </p:cNvPr>
          <p:cNvCxnSpPr>
            <a:cxnSpLocks/>
          </p:cNvCxnSpPr>
          <p:nvPr/>
        </p:nvCxnSpPr>
        <p:spPr>
          <a:xfrm>
            <a:off x="2499926" y="4698727"/>
            <a:ext cx="451421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405C53F9-1D83-25DF-D981-DAF5A5684324}"/>
              </a:ext>
            </a:extLst>
          </p:cNvPr>
          <p:cNvCxnSpPr>
            <a:cxnSpLocks/>
          </p:cNvCxnSpPr>
          <p:nvPr/>
        </p:nvCxnSpPr>
        <p:spPr>
          <a:xfrm flipV="1">
            <a:off x="6156614" y="3715952"/>
            <a:ext cx="0" cy="182557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Box 2">
            <a:extLst>
              <a:ext uri="{FF2B5EF4-FFF2-40B4-BE49-F238E27FC236}">
                <a16:creationId xmlns:a16="http://schemas.microsoft.com/office/drawing/2014/main" id="{3B7300CC-9907-98BF-E10D-A50D0581B846}"/>
              </a:ext>
            </a:extLst>
          </p:cNvPr>
          <p:cNvSpPr txBox="1"/>
          <p:nvPr/>
        </p:nvSpPr>
        <p:spPr>
          <a:xfrm>
            <a:off x="6562480" y="5191249"/>
            <a:ext cx="52302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AWS</a:t>
            </a:r>
          </a:p>
        </p:txBody>
      </p:sp>
    </p:spTree>
    <p:extLst>
      <p:ext uri="{BB962C8B-B14F-4D97-AF65-F5344CB8AC3E}">
        <p14:creationId xmlns:p14="http://schemas.microsoft.com/office/powerpoint/2010/main" val="34437690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125</TotalTime>
  <Words>45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Charles Robbins</dc:creator>
  <cp:lastModifiedBy>Charles Robbins</cp:lastModifiedBy>
  <cp:revision>5</cp:revision>
  <dcterms:created xsi:type="dcterms:W3CDTF">2022-10-15T22:30:20Z</dcterms:created>
  <dcterms:modified xsi:type="dcterms:W3CDTF">2023-07-12T15:14:41Z</dcterms:modified>
</cp:coreProperties>
</file>

<file path=docProps/thumbnail.jpeg>
</file>